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media/image5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4" r:id="rId10"/>
    <p:sldId id="275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0099"/>
    <a:srgbClr val="FF00FF"/>
    <a:srgbClr val="336600"/>
    <a:srgbClr val="FF0000"/>
    <a:srgbClr val="F1D899"/>
    <a:srgbClr val="FF3300"/>
    <a:srgbClr val="6D4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2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5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24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2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8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7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3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8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1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1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88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08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5.jpg"/><Relationship Id="rId3" Type="http://schemas.openxmlformats.org/officeDocument/2006/relationships/image" Target="../media/image10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g"/><Relationship Id="rId7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11" Type="http://schemas.openxmlformats.org/officeDocument/2006/relationships/image" Target="../media/image71.jpg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openxmlformats.org/officeDocument/2006/relationships/image" Target="../media/image65.jpg"/><Relationship Id="rId9" Type="http://schemas.openxmlformats.org/officeDocument/2006/relationships/image" Target="../media/image6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12.jpg"/><Relationship Id="rId3" Type="http://schemas.openxmlformats.org/officeDocument/2006/relationships/image" Target="../media/image73.jpg"/><Relationship Id="rId7" Type="http://schemas.openxmlformats.org/officeDocument/2006/relationships/image" Target="../media/image77.gif"/><Relationship Id="rId12" Type="http://schemas.openxmlformats.org/officeDocument/2006/relationships/image" Target="../media/image82.jpeg"/><Relationship Id="rId17" Type="http://schemas.openxmlformats.org/officeDocument/2006/relationships/image" Target="../media/image86.png"/><Relationship Id="rId2" Type="http://schemas.openxmlformats.org/officeDocument/2006/relationships/image" Target="../media/image72.jp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4.jpg"/><Relationship Id="rId10" Type="http://schemas.openxmlformats.org/officeDocument/2006/relationships/image" Target="../media/image80.jpeg"/><Relationship Id="rId4" Type="http://schemas.openxmlformats.org/officeDocument/2006/relationships/image" Target="../media/image74.jpg"/><Relationship Id="rId9" Type="http://schemas.openxmlformats.org/officeDocument/2006/relationships/image" Target="../media/image79.jpeg"/><Relationship Id="rId1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5.jpg"/><Relationship Id="rId7" Type="http://schemas.openxmlformats.org/officeDocument/2006/relationships/image" Target="../media/image8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6.png"/><Relationship Id="rId4" Type="http://schemas.openxmlformats.org/officeDocument/2006/relationships/image" Target="../media/image87.jpeg"/><Relationship Id="rId9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3" y="2743200"/>
            <a:ext cx="7510506" cy="3810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en-CA" sz="7200" b="1" dirty="0" smtClean="0">
                <a:solidFill>
                  <a:schemeClr val="tx1"/>
                </a:solidFill>
              </a:rPr>
              <a:t>THANK </a:t>
            </a:r>
            <a:r>
              <a:rPr lang="en-CA" sz="7200" b="1" dirty="0">
                <a:ln w="12700" cmpd="sng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YOU</a:t>
            </a:r>
            <a:r>
              <a:rPr lang="en-CA" sz="7200" b="1" dirty="0" smtClean="0">
                <a:solidFill>
                  <a:schemeClr val="tx1"/>
                </a:solidFill>
              </a:rPr>
              <a:t> !!! </a:t>
            </a:r>
            <a:r>
              <a:rPr lang="en-CA" sz="4800" b="1" dirty="0" smtClean="0">
                <a:solidFill>
                  <a:schemeClr val="tx1"/>
                </a:solidFill>
              </a:rPr>
              <a:t/>
            </a:r>
            <a:br>
              <a:rPr lang="en-CA" sz="4800" b="1" dirty="0" smtClean="0">
                <a:solidFill>
                  <a:schemeClr val="tx1"/>
                </a:solidFill>
              </a:rPr>
            </a:br>
            <a:r>
              <a:rPr lang="en-CA" sz="4800" b="1" dirty="0" smtClean="0">
                <a:solidFill>
                  <a:schemeClr val="tx1"/>
                </a:solidFill>
              </a:rPr>
              <a:t>TO All our</a:t>
            </a:r>
            <a:br>
              <a:rPr lang="en-CA" sz="4800" b="1" dirty="0" smtClean="0">
                <a:solidFill>
                  <a:schemeClr val="tx1"/>
                </a:solidFill>
              </a:rPr>
            </a:br>
            <a:r>
              <a:rPr lang="en-CA" sz="4800" b="1" dirty="0">
                <a:ln w="12700" cmpd="sng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wonderful sponsors</a:t>
            </a:r>
            <a:r>
              <a:rPr lang="en-CA" dirty="0" smtClean="0">
                <a:solidFill>
                  <a:schemeClr val="tx1"/>
                </a:solidFill>
              </a:rPr>
              <a:t/>
            </a:r>
            <a:br>
              <a:rPr lang="en-CA" dirty="0" smtClean="0">
                <a:solidFill>
                  <a:schemeClr val="tx1"/>
                </a:solidFill>
              </a:rPr>
            </a:br>
            <a:r>
              <a:rPr lang="en-CA" sz="3600" dirty="0" smtClean="0">
                <a:solidFill>
                  <a:schemeClr val="tx1"/>
                </a:solidFill>
              </a:rPr>
              <a:t>of our 5 year anniversary</a:t>
            </a:r>
            <a:br>
              <a:rPr lang="en-CA" sz="3600" dirty="0" smtClean="0">
                <a:solidFill>
                  <a:schemeClr val="tx1"/>
                </a:solidFill>
              </a:rPr>
            </a:br>
            <a:r>
              <a:rPr lang="en-CA" sz="3600" dirty="0" smtClean="0">
                <a:solidFill>
                  <a:schemeClr val="tx1"/>
                </a:solidFill>
              </a:rPr>
              <a:t> </a:t>
            </a:r>
            <a:r>
              <a:rPr lang="en-CA" b="1" dirty="0" smtClean="0">
                <a:ln w="12700" cmpd="sng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Wow Gal Celebration</a:t>
            </a:r>
            <a:endParaRPr lang="en-CA" b="1" dirty="0">
              <a:ln w="12700" cmpd="sng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391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7083">
        <p15:prstTrans prst="pageCurlDouble"/>
      </p:transition>
    </mc:Choice>
    <mc:Fallback xmlns="">
      <p:transition spd="slow" advClick="0" advTm="170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7924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9050" algn="ctr">
                  <a:solidFill>
                    <a:srgbClr val="F1D8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WOW Gals Giving Complementary Sessions</a:t>
            </a:r>
            <a:endParaRPr lang="en-CA" sz="3600" b="1" kern="10" spc="0" dirty="0">
              <a:ln w="19050" algn="ctr">
                <a:solidFill>
                  <a:srgbClr val="F1D8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38200"/>
            <a:ext cx="2141100" cy="280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2141100" cy="28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53098"/>
            <a:ext cx="2139891" cy="2793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2" y="3733800"/>
            <a:ext cx="2141100" cy="28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8200"/>
            <a:ext cx="2121398" cy="28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800"/>
            <a:ext cx="2141100" cy="28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03" y="3733800"/>
            <a:ext cx="2141100" cy="28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0" y="838200"/>
            <a:ext cx="2106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4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34085">
        <p15:prstTrans prst="pageCurlDouble"/>
      </p:transition>
    </mc:Choice>
    <mc:Fallback xmlns="">
      <p:transition spd="slow" advClick="0" advTm="34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533400" y="609600"/>
            <a:ext cx="8001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chemeClr val="tx1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 Booklet Advertisers…</a:t>
            </a:r>
            <a:endParaRPr lang="en-CA" sz="3600" b="1" kern="10" spc="0" dirty="0">
              <a:ln w="127" algn="ctr">
                <a:solidFill>
                  <a:schemeClr val="tx1">
                    <a:lumMod val="75000"/>
                  </a:schemeClr>
                </a:solidFill>
                <a:round/>
                <a:headEnd/>
                <a:tailEnd/>
              </a:ln>
              <a:solidFill>
                <a:schemeClr val="accent3">
                  <a:lumMod val="75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399"/>
            <a:ext cx="7848600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8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3781">
        <p15:prstTrans prst="pageCurlDouble"/>
      </p:transition>
    </mc:Choice>
    <mc:Fallback xmlns="">
      <p:transition spd="slow" advClick="0" advTm="13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97000"/>
            <a:ext cx="4071892" cy="5580000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97000"/>
            <a:ext cx="4071893" cy="5580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191869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Booklet Advertisers Cont’d</a:t>
            </a:r>
            <a:endParaRPr lang="en-CA" sz="36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3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4912">
        <p15:prstTrans prst="pageCurlDouble"/>
      </p:transition>
    </mc:Choice>
    <mc:Fallback xmlns="">
      <p:transition spd="slow" advClick="0" advTm="14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4083116" cy="54102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3950369" cy="541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Booklet Advertisers Cont’d</a:t>
            </a:r>
            <a:endParaRPr lang="en-CA" sz="36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2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3336">
        <p15:prstTrans prst="pageCurlDouble"/>
      </p:transition>
    </mc:Choice>
    <mc:Fallback xmlns="">
      <p:transition spd="slow" advClick="0" advTm="13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3200"/>
            <a:ext cx="4003380" cy="5580000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3810000" cy="1981200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4799"/>
            <a:ext cx="3810000" cy="2019759"/>
          </a:xfrm>
          <a:prstGeom prst="rect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33442"/>
            <a:ext cx="3810000" cy="2019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28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Booklet </a:t>
            </a:r>
            <a:r>
              <a:rPr lang="en-CA" sz="28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Advertisers</a:t>
            </a:r>
            <a:r>
              <a:rPr lang="en-CA" sz="24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 Cont’d</a:t>
            </a:r>
            <a:endParaRPr lang="en-CA" sz="24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6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5558">
        <p15:prstTrans prst="pageCurlDouble"/>
      </p:transition>
    </mc:Choice>
    <mc:Fallback xmlns="">
      <p:transition spd="slow" advClick="0" advTm="15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10" y="1280470"/>
            <a:ext cx="4158000" cy="2483931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" y="1280470"/>
            <a:ext cx="4157031" cy="2483931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" y="3916800"/>
            <a:ext cx="4157031" cy="2484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10" y="3916799"/>
            <a:ext cx="4158000" cy="2484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381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Booklet Advertisers Cont’d</a:t>
            </a:r>
            <a:endParaRPr lang="en-CA" sz="36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2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8113">
        <p15:prstTrans prst="pageCurlDouble"/>
      </p:transition>
    </mc:Choice>
    <mc:Fallback xmlns="">
      <p:transition spd="slow" advClick="0" advTm="18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840600"/>
            <a:ext cx="4158000" cy="248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Booklet Advertisers Cont’d</a:t>
            </a:r>
            <a:endParaRPr lang="en-CA" sz="36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24400" y="1219199"/>
            <a:ext cx="4158000" cy="2484000"/>
            <a:chOff x="4876799" y="258558"/>
            <a:chExt cx="4140000" cy="2484000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9" y="258558"/>
              <a:ext cx="4140000" cy="2484000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791" y="654413"/>
              <a:ext cx="1141809" cy="1511913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</p:grpSp>
      <p:pic>
        <p:nvPicPr>
          <p:cNvPr id="8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40600"/>
            <a:ext cx="4158000" cy="2484000"/>
          </a:xfrm>
          <a:prstGeom prst="rect">
            <a:avLst/>
          </a:prstGeom>
        </p:spPr>
      </p:pic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414000" y="1219200"/>
            <a:ext cx="4158000" cy="2484000"/>
            <a:chOff x="114042634" y="105635759"/>
            <a:chExt cx="3457766" cy="2267594"/>
          </a:xfrm>
        </p:grpSpPr>
        <p:pic>
          <p:nvPicPr>
            <p:cNvPr id="2051" name="Picture 3" descr="Terri's business card side 1 600dpi with ble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42634" y="105635759"/>
              <a:ext cx="3457766" cy="2267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52" name="Picture 4" descr="QR Code Terri McCall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78534" y="107563047"/>
              <a:ext cx="285671" cy="285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997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7404">
        <p15:prstTrans prst="pageCurlDouble"/>
      </p:transition>
    </mc:Choice>
    <mc:Fallback xmlns="">
      <p:transition spd="slow" advClick="0" advTm="17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00" y="1230981"/>
            <a:ext cx="4158000" cy="24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9800"/>
            <a:ext cx="4139082" cy="248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81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Booklet Advertisers Cont’d</a:t>
            </a:r>
            <a:endParaRPr lang="en-CA" sz="36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4140000" cy="248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75" y="3878400"/>
            <a:ext cx="1522120" cy="249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55" y="3886200"/>
            <a:ext cx="1391040" cy="24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95" y="3878399"/>
            <a:ext cx="1418217" cy="24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3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22816">
        <p15:prstTrans prst="pageCurlDouble"/>
      </p:transition>
    </mc:Choice>
    <mc:Fallback xmlns="">
      <p:transition spd="slow" advClick="0" advTm="22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81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Silent Auction Contributors</a:t>
            </a:r>
            <a:endParaRPr lang="en-CA" sz="48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347097"/>
            <a:ext cx="2156643" cy="1206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12" y="1344573"/>
            <a:ext cx="1902488" cy="1080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4200525"/>
            <a:ext cx="1476375" cy="752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78" y="4114800"/>
            <a:ext cx="2918567" cy="9428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45" y="2780103"/>
            <a:ext cx="2514600" cy="1025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73392"/>
            <a:ext cx="4056767" cy="11798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2" y="2619375"/>
            <a:ext cx="3430718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8639"/>
            <a:ext cx="2133600" cy="8321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1368016"/>
            <a:ext cx="3078863" cy="800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55" y="1211997"/>
            <a:ext cx="2870345" cy="15294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08431"/>
            <a:ext cx="1673080" cy="21445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066032"/>
            <a:ext cx="1554480" cy="886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05200"/>
            <a:ext cx="791461" cy="8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9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25000">
        <p15:prstTrans prst="pageCurlDouble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2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2512"/>
            <a:ext cx="1963446" cy="1915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2" y="2209800"/>
            <a:ext cx="6121936" cy="17109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3004071" cy="1934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46" y="609600"/>
            <a:ext cx="6418554" cy="1752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4" y="5343078"/>
            <a:ext cx="3147456" cy="1541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5579"/>
            <a:ext cx="3886200" cy="152702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152400" y="194771"/>
            <a:ext cx="6858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Silent Auction Contributors Cont’d</a:t>
            </a:r>
            <a:endParaRPr lang="en-CA" sz="32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267204"/>
            <a:ext cx="3994671" cy="1219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606668"/>
            <a:ext cx="3842271" cy="782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26925"/>
            <a:ext cx="2699270" cy="592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53277"/>
            <a:ext cx="4191000" cy="11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5000">
        <p15:prstTrans prst="pageCurlDouble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62400" y="304800"/>
            <a:ext cx="4800600" cy="6172200"/>
            <a:chOff x="3352798" y="762000"/>
            <a:chExt cx="4800600" cy="5715000"/>
          </a:xfrm>
        </p:grpSpPr>
        <p:pic>
          <p:nvPicPr>
            <p:cNvPr id="1028" name="Picture 4" descr="page-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98" y="762000"/>
              <a:ext cx="4800600" cy="5715000"/>
            </a:xfrm>
            <a:prstGeom prst="rect">
              <a:avLst/>
            </a:prstGeom>
            <a:noFill/>
            <a:ln w="25400" algn="ctr">
              <a:solidFill>
                <a:srgbClr val="D9D9D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QR Code TPHou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998" y="4148667"/>
              <a:ext cx="306215" cy="263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304800" y="762000"/>
            <a:ext cx="3539261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70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 </a:t>
            </a:r>
          </a:p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Platinum </a:t>
            </a:r>
          </a:p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Sponsor</a:t>
            </a:r>
            <a:endParaRPr lang="en-CA" sz="3600" b="1" kern="10" spc="0" dirty="0">
              <a:ln w="127" algn="ctr">
                <a:solidFill>
                  <a:srgbClr val="C0504D"/>
                </a:solidFill>
                <a:round/>
                <a:headEnd/>
                <a:tailEnd/>
              </a:ln>
              <a:solidFill>
                <a:schemeClr val="tx1">
                  <a:lumMod val="95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" y="4551045"/>
            <a:ext cx="3242310" cy="1621155"/>
          </a:xfrm>
          <a:prstGeom prst="rect">
            <a:avLst/>
          </a:prstGeom>
          <a:solidFill>
            <a:schemeClr val="tx1"/>
          </a:solidFill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9043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2901">
        <p15:prstTrans prst="pageCurlDouble"/>
      </p:transition>
    </mc:Choice>
    <mc:Fallback xmlns="">
      <p:transition spd="slow" advClick="0" advTm="12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9" y="1003036"/>
            <a:ext cx="4193561" cy="1359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003036"/>
            <a:ext cx="1981200" cy="13591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2438400"/>
            <a:ext cx="2307116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38400"/>
            <a:ext cx="1071921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71" y="2438400"/>
            <a:ext cx="1334229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2438400"/>
            <a:ext cx="1668563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97" y="990600"/>
            <a:ext cx="2037303" cy="13716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81000" y="286382"/>
            <a:ext cx="6858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Silent Auction Contributors Cont’d</a:t>
            </a:r>
            <a:endParaRPr lang="en-CA" sz="32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3886200"/>
            <a:ext cx="2299996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72" y="3886200"/>
            <a:ext cx="2206128" cy="12831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55689" y="3886200"/>
            <a:ext cx="2289045" cy="1289131"/>
            <a:chOff x="4876799" y="258558"/>
            <a:chExt cx="4140000" cy="2484000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9" y="258558"/>
              <a:ext cx="4140000" cy="2484000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791" y="654413"/>
              <a:ext cx="1141809" cy="1511913"/>
            </a:xfrm>
            <a:prstGeom prst="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</p:grpSp>
      <p:pic>
        <p:nvPicPr>
          <p:cNvPr id="18" name="Picture 17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5257800"/>
            <a:ext cx="2299996" cy="12471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257800"/>
            <a:ext cx="2209800" cy="12471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89" y="5251531"/>
            <a:ext cx="2289045" cy="12534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648201"/>
            <a:ext cx="1410429" cy="18567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40" y="2438400"/>
            <a:ext cx="171889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8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35000">
        <p15:prstTrans prst="pageCurlDouble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75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 smtClean="0">
                <a:ln w="3175"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Goodie Bag Contributors</a:t>
            </a:r>
            <a:endParaRPr lang="en-CA" sz="4800" b="1" dirty="0">
              <a:ln w="3175">
                <a:solidFill>
                  <a:schemeClr val="tx1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4987412"/>
            <a:ext cx="2459516" cy="1517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32" y="1458690"/>
            <a:ext cx="2970368" cy="1564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4" y="1529889"/>
            <a:ext cx="2464110" cy="3158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74" y="4987412"/>
            <a:ext cx="5647373" cy="1517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29000"/>
            <a:ext cx="4050793" cy="1688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109">
            <a:off x="6622857" y="3564265"/>
            <a:ext cx="2072798" cy="1163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59" y="1780766"/>
            <a:ext cx="2532039" cy="126723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16516"/>
            <a:ext cx="854965" cy="9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25000">
        <p15:prstTrans prst="pageCurlDouble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7848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 1</a:t>
            </a:r>
            <a:r>
              <a:rPr lang="en-CA" sz="3600" b="1" kern="10" spc="0" baseline="3000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Gold Sponsor</a:t>
            </a:r>
            <a:endParaRPr lang="en-CA" sz="3600" b="1" kern="10" spc="0" dirty="0">
              <a:ln w="127" algn="ctr">
                <a:solidFill>
                  <a:srgbClr val="C0504D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848600" cy="4688840"/>
          </a:xfrm>
          <a:prstGeom prst="rect">
            <a:avLst/>
          </a:prstGeom>
          <a:ln w="127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361868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1938">
        <p15:prstTrans prst="pageCurlDouble"/>
      </p:transition>
    </mc:Choice>
    <mc:Fallback xmlns="">
      <p:transition spd="slow" advClick="0" advTm="11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 2</a:t>
            </a:r>
            <a:r>
              <a:rPr lang="en-CA" sz="3600" b="1" kern="10" spc="0" baseline="3000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nd</a:t>
            </a: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Gold Sponsor</a:t>
            </a:r>
            <a:endParaRPr lang="en-CA" sz="3600" b="1" kern="10" spc="0" dirty="0">
              <a:ln w="127" algn="ctr">
                <a:solidFill>
                  <a:srgbClr val="C0504D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24800" cy="4800600"/>
          </a:xfrm>
          <a:prstGeom prst="rect">
            <a:avLst/>
          </a:prstGeom>
          <a:ln w="1905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349626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2350">
        <p15:prstTrans prst="pageCurlDouble"/>
      </p:transition>
    </mc:Choice>
    <mc:Fallback xmlns="">
      <p:transition spd="slow" advClick="0" advTm="12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09600" y="533400"/>
            <a:ext cx="7924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chemeClr val="tx1">
                    <a:lumMod val="75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 Silver Sponsor</a:t>
            </a:r>
            <a:endParaRPr lang="en-CA" sz="3600" b="1" kern="10" spc="0" dirty="0">
              <a:ln w="127" algn="ctr">
                <a:solidFill>
                  <a:srgbClr val="C0504D"/>
                </a:solidFill>
                <a:round/>
                <a:headEnd/>
                <a:tailEnd/>
              </a:ln>
              <a:solidFill>
                <a:schemeClr val="tx1">
                  <a:lumMod val="75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924800" cy="4876800"/>
          </a:xfrm>
          <a:prstGeom prst="rect">
            <a:avLst/>
          </a:prstGeom>
          <a:ln w="15875"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248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2856">
        <p15:prstTrans prst="pageCurlDouble"/>
      </p:transition>
    </mc:Choice>
    <mc:Fallback xmlns="">
      <p:transition spd="slow" advClick="0" advTm="12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457200" y="838200"/>
            <a:ext cx="33528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chemeClr val="accent6">
                      <a:lumMod val="20000"/>
                      <a:lumOff val="80000"/>
                    </a:schemeClr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</a:t>
            </a:r>
          </a:p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chemeClr val="accent6">
                      <a:lumMod val="20000"/>
                      <a:lumOff val="80000"/>
                    </a:schemeClr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Bronze</a:t>
            </a:r>
          </a:p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chemeClr val="accent6">
                      <a:lumMod val="20000"/>
                      <a:lumOff val="80000"/>
                    </a:schemeClr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Sponsor</a:t>
            </a:r>
            <a:endParaRPr lang="en-CA" sz="3600" b="1" kern="10" spc="0" dirty="0">
              <a:ln w="28575" algn="ctr">
                <a:solidFill>
                  <a:schemeClr val="accent6">
                    <a:lumMod val="20000"/>
                    <a:lumOff val="80000"/>
                  </a:schemeClr>
                </a:solidFill>
                <a:round/>
                <a:headEnd/>
                <a:tailEnd/>
              </a:ln>
              <a:solidFill>
                <a:schemeClr val="accent1">
                  <a:lumMod val="50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457200"/>
            <a:ext cx="4323347" cy="601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2971800" cy="19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1440">
        <p15:prstTrans prst="pageCurlDouble"/>
      </p:transition>
    </mc:Choice>
    <mc:Fallback xmlns="">
      <p:transition spd="slow" advClick="0" advTm="11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2606842" cy="3810000"/>
          </a:xfrm>
          <a:prstGeom prst="rect">
            <a:avLst/>
          </a:prstGeom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41365" y="533400"/>
            <a:ext cx="8197835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dirty="0" smtClean="0">
                <a:ln w="127" algn="ctr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She Is Amazing</a:t>
            </a:r>
          </a:p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Sponsors</a:t>
            </a:r>
            <a:endParaRPr lang="en-CA" sz="3600" b="1" kern="10" spc="0" dirty="0">
              <a:ln w="127" algn="ctr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62" y="2390660"/>
            <a:ext cx="3081338" cy="1876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78726"/>
            <a:ext cx="2971800" cy="1888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62" y="4467028"/>
            <a:ext cx="3081338" cy="1857572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791200" y="4467028"/>
            <a:ext cx="2971800" cy="1886344"/>
            <a:chOff x="114132059" y="105635759"/>
            <a:chExt cx="3457766" cy="2267594"/>
          </a:xfrm>
        </p:grpSpPr>
        <p:pic>
          <p:nvPicPr>
            <p:cNvPr id="3075" name="Picture 3" descr="Terri's business card side 1 600dpi with ble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2059" y="105635759"/>
              <a:ext cx="3457766" cy="2267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76" name="Picture 4" descr="QR Code Terri McCall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78534" y="107563047"/>
              <a:ext cx="285671" cy="285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548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6088">
        <p15:prstTrans prst="pageCurlDouble"/>
      </p:transition>
    </mc:Choice>
    <mc:Fallback xmlns="">
      <p:transition spd="slow" advClick="0" advTm="16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347261" y="914400"/>
            <a:ext cx="4529539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dirty="0" smtClean="0">
                <a:ln w="127" algn="ctr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She Is Amazing</a:t>
            </a:r>
          </a:p>
          <a:p>
            <a:pPr algn="ctr" rtl="0">
              <a:buNone/>
            </a:pPr>
            <a:r>
              <a:rPr lang="en-CA" sz="3600" b="1" kern="10" spc="0" dirty="0" smtClean="0">
                <a:ln w="127" algn="ctr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Sponsors cont’d</a:t>
            </a:r>
            <a:endParaRPr lang="en-CA" sz="3600" b="1" kern="10" spc="0" dirty="0">
              <a:ln w="127" algn="ctr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33400"/>
            <a:ext cx="3806787" cy="206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91000"/>
            <a:ext cx="1858178" cy="2302370"/>
          </a:xfrm>
          <a:prstGeom prst="ellipse">
            <a:avLst/>
          </a:prstGeom>
          <a:ln w="63500" cap="rnd">
            <a:solidFill>
              <a:srgbClr val="FF66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51" y="4191000"/>
            <a:ext cx="1847249" cy="2302369"/>
          </a:xfrm>
          <a:prstGeom prst="ellipse">
            <a:avLst/>
          </a:prstGeom>
          <a:ln w="63500" cap="rnd">
            <a:solidFill>
              <a:srgbClr val="FF66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391099" y="3200400"/>
            <a:ext cx="8295701" cy="7255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35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dirty="0" smtClean="0">
                <a:ln w="127" algn="ctr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She Is Amazing Recipients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8768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FF66CC"/>
                </a:solidFill>
              </a:rPr>
              <a:t>Nancy Devitt</a:t>
            </a:r>
            <a:endParaRPr lang="en-CA" sz="3200" b="1" dirty="0">
              <a:solidFill>
                <a:srgbClr val="FF66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006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FF66CC"/>
                </a:solidFill>
              </a:rPr>
              <a:t>Janet Howell</a:t>
            </a:r>
            <a:endParaRPr lang="en-CA" sz="3200" b="1" dirty="0">
              <a:solidFill>
                <a:srgbClr val="FF66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50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6725">
        <p15:prstTrans prst="pageCurlDouble"/>
      </p:transition>
    </mc:Choice>
    <mc:Fallback xmlns="">
      <p:transition spd="slow" advClick="0" advTm="26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990600" y="609600"/>
            <a:ext cx="7086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2"/>
              </a:avLst>
            </a:prstTxWarp>
          </a:bodyPr>
          <a:lstStyle/>
          <a:p>
            <a:pPr algn="ctr" rtl="0">
              <a:buNone/>
            </a:pPr>
            <a:r>
              <a:rPr lang="en-CA" sz="3600" b="1" kern="10" spc="0" dirty="0" smtClean="0">
                <a:ln w="19050" algn="ctr">
                  <a:solidFill>
                    <a:srgbClr val="F1D899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Our WOW </a:t>
            </a:r>
            <a:r>
              <a:rPr lang="en-CA" sz="3600" b="1" kern="10" spc="0" dirty="0" smtClean="0">
                <a:ln w="19050" algn="ctr">
                  <a:solidFill>
                    <a:srgbClr val="F1D8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Entertainer</a:t>
            </a:r>
            <a:endParaRPr lang="en-CA" sz="3600" b="1" kern="10" spc="0" dirty="0">
              <a:ln w="19050" algn="ctr">
                <a:solidFill>
                  <a:srgbClr val="F1D8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9783" dir="3885598" algn="ctr" rotWithShape="0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086600" cy="47244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4403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10420">
        <p15:prstTrans prst="pageCurlDouble"/>
      </p:transition>
    </mc:Choice>
    <mc:Fallback xmlns="">
      <p:transition spd="slow" advClick="0" advTm="10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560</TotalTime>
  <Words>82</Words>
  <Application>Microsoft Office PowerPoint</Application>
  <PresentationFormat>On-screen Show (4:3)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Century Gothic</vt:lpstr>
      <vt:lpstr>Mesh</vt:lpstr>
      <vt:lpstr>THANK YOU !!!  TO All our wonderful sponsors of our 5 year anniversary  Wow Gal Celebration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Shannon</dc:creator>
  <cp:lastModifiedBy>Carolyn Shannon</cp:lastModifiedBy>
  <cp:revision>109</cp:revision>
  <dcterms:created xsi:type="dcterms:W3CDTF">2006-08-16T00:00:00Z</dcterms:created>
  <dcterms:modified xsi:type="dcterms:W3CDTF">2016-06-22T23:10:58Z</dcterms:modified>
</cp:coreProperties>
</file>